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5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09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89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2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89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13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76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47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11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8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27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67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2149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航空機／空港</a:t>
            </a:r>
          </a:p>
          <a:p>
            <a:r>
              <a:rPr lang="en-US" altLang="ja-JP" sz="2400" dirty="0"/>
              <a:t>Aircraft/</a:t>
            </a:r>
            <a:r>
              <a:rPr lang="en-US" altLang="ja-JP" sz="2400" dirty="0" err="1"/>
              <a:t>Airportr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EF62F79-6647-4836-B804-93D631FF0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5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7158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レンタサイクル ／</a:t>
            </a:r>
            <a:endParaRPr lang="en-US" altLang="ja-JP" sz="2400" dirty="0"/>
          </a:p>
          <a:p>
            <a:r>
              <a:rPr lang="ja-JP" altLang="en-US" sz="2400" dirty="0"/>
              <a:t>シェアサイクル</a:t>
            </a:r>
          </a:p>
          <a:p>
            <a:r>
              <a:rPr lang="en-US" altLang="ja-JP" sz="2400" dirty="0"/>
              <a:t>Rental bicycle 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Bicycle sharing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91B0B01-3835-4138-B5F2-B402A49AE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857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ロープウェイ</a:t>
            </a:r>
          </a:p>
          <a:p>
            <a:r>
              <a:rPr lang="en-US" altLang="ja-JP" sz="2400" dirty="0"/>
              <a:t>Cable car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D4F3DB4-D274-4E81-A320-39AB40D6DF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31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ケーブル鉄道</a:t>
            </a:r>
          </a:p>
          <a:p>
            <a:r>
              <a:rPr lang="en-US" altLang="ja-JP" sz="2400" dirty="0"/>
              <a:t>Cable railway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C578F0B-D8C5-4D99-B593-4301BC867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744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駐車場</a:t>
            </a:r>
          </a:p>
          <a:p>
            <a:r>
              <a:rPr lang="en-US" altLang="ja-JP" sz="2400" dirty="0"/>
              <a:t>Parking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7394279-F24A-4A0F-9789-0D8E6914E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797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15864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出発</a:t>
            </a:r>
          </a:p>
          <a:p>
            <a:r>
              <a:rPr lang="en-US" altLang="ja-JP" sz="2400" dirty="0"/>
              <a:t>Departures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BF96617-6853-41D6-A195-930ACE85B9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03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11211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到着</a:t>
            </a:r>
          </a:p>
          <a:p>
            <a:r>
              <a:rPr lang="en-US" altLang="ja-JP" sz="2400" dirty="0"/>
              <a:t>Arrivals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951CC8-8117-4274-BF5C-CF8323301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83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2656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乗り継ぎ</a:t>
            </a:r>
          </a:p>
          <a:p>
            <a:r>
              <a:rPr lang="en-US" altLang="ja-JP" sz="2400" dirty="0" err="1"/>
              <a:t>Conecting</a:t>
            </a:r>
            <a:r>
              <a:rPr lang="en-US" altLang="ja-JP" sz="2400" dirty="0"/>
              <a:t> flights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ADB749E-8169-4130-BBF0-1A32E87C8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76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手荷物受取所</a:t>
            </a:r>
          </a:p>
          <a:p>
            <a:r>
              <a:rPr lang="en-US" altLang="ja-JP" sz="2400" dirty="0"/>
              <a:t>Baggage claim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9E53491-CD2D-4234-A04E-39FFD2EF3F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57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0115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税関／</a:t>
            </a:r>
            <a:endParaRPr lang="en-US" altLang="ja-JP" sz="2400" dirty="0"/>
          </a:p>
          <a:p>
            <a:r>
              <a:rPr lang="ja-JP" altLang="en-US" sz="2400" dirty="0"/>
              <a:t>荷物検査</a:t>
            </a:r>
          </a:p>
          <a:p>
            <a:r>
              <a:rPr lang="en-US" altLang="ja-JP" sz="2400" dirty="0"/>
              <a:t>Customs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Baggage check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0B68F8F-02CE-49AC-ACD3-8A1BD4875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88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01734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出国手続／</a:t>
            </a:r>
            <a:endParaRPr lang="en-US" altLang="ja-JP" sz="2400" dirty="0"/>
          </a:p>
          <a:p>
            <a:r>
              <a:rPr lang="ja-JP" altLang="en-US" sz="2400" dirty="0"/>
              <a:t>入国手続／</a:t>
            </a:r>
            <a:endParaRPr lang="en-US" altLang="ja-JP" sz="2400" dirty="0"/>
          </a:p>
          <a:p>
            <a:r>
              <a:rPr lang="ja-JP" altLang="en-US" sz="2400" dirty="0"/>
              <a:t>検疫／</a:t>
            </a:r>
            <a:endParaRPr lang="en-US" altLang="ja-JP" sz="2400" dirty="0"/>
          </a:p>
          <a:p>
            <a:r>
              <a:rPr lang="ja-JP" altLang="en-US" sz="2400" dirty="0"/>
              <a:t>書類審査</a:t>
            </a:r>
          </a:p>
          <a:p>
            <a:r>
              <a:rPr lang="en-US" altLang="ja-JP" sz="2400" dirty="0"/>
              <a:t>Immigration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Quarantine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Inspection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CFEEDF1-33D3-4375-8B06-8F1F84D32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3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0633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鉄道／</a:t>
            </a:r>
            <a:endParaRPr lang="en-US" altLang="ja-JP" sz="2400" dirty="0"/>
          </a:p>
          <a:p>
            <a:r>
              <a:rPr lang="ja-JP" altLang="en-US" sz="2400" dirty="0"/>
              <a:t>鉄道駅</a:t>
            </a:r>
          </a:p>
          <a:p>
            <a:r>
              <a:rPr lang="en-US" altLang="ja-JP" sz="2400" dirty="0"/>
              <a:t>Railway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Railway station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9D93313-2D80-44C8-9496-99A37AD9AC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511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4929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駅事務室･駅係員</a:t>
            </a:r>
          </a:p>
          <a:p>
            <a:r>
              <a:rPr lang="en-US" altLang="ja-JP" sz="2400" dirty="0"/>
              <a:t>Station office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Station staff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7F33E7D-7B5D-40E1-91A8-2D7844DCA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648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船舶／フェリー／港</a:t>
            </a:r>
          </a:p>
          <a:p>
            <a:r>
              <a:rPr lang="en-US" altLang="ja-JP" sz="2400" dirty="0"/>
              <a:t>Ship</a:t>
            </a:r>
            <a:r>
              <a:rPr lang="ja-JP" altLang="en-US" sz="2400" dirty="0"/>
              <a:t>／ </a:t>
            </a:r>
            <a:r>
              <a:rPr lang="en-US" altLang="ja-JP" sz="2400" dirty="0"/>
              <a:t>Ferry</a:t>
            </a:r>
            <a:r>
              <a:rPr lang="ja-JP" altLang="en-US" sz="2400" dirty="0"/>
              <a:t>／ </a:t>
            </a:r>
            <a:r>
              <a:rPr lang="en-US" altLang="ja-JP" sz="2400" dirty="0"/>
              <a:t>Port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848988B-D556-4D1B-84A6-4CC2F245B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316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83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3391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ヘリコプター／</a:t>
            </a:r>
            <a:endParaRPr lang="en-US" altLang="ja-JP" sz="2400" dirty="0"/>
          </a:p>
          <a:p>
            <a:r>
              <a:rPr lang="ja-JP" altLang="en-US" sz="2400" dirty="0"/>
              <a:t>ヘリポート</a:t>
            </a:r>
          </a:p>
          <a:p>
            <a:r>
              <a:rPr lang="en-US" altLang="ja-JP" sz="2400" dirty="0"/>
              <a:t>Helicopter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Heliport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DC8BBAB-E108-42C0-A0C8-D500B23FD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65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バス／バスのり</a:t>
            </a:r>
            <a:r>
              <a:rPr lang="ja-JP" altLang="en-US" sz="2400" dirty="0" err="1"/>
              <a:t>ば</a:t>
            </a:r>
            <a:endParaRPr lang="ja-JP" altLang="en-US" sz="2400" dirty="0"/>
          </a:p>
          <a:p>
            <a:r>
              <a:rPr lang="en-US" altLang="ja-JP" sz="2400" dirty="0"/>
              <a:t>Bus</a:t>
            </a:r>
            <a:r>
              <a:rPr lang="ja-JP" altLang="en-US" sz="2400" dirty="0"/>
              <a:t>／</a:t>
            </a:r>
            <a:r>
              <a:rPr lang="en-US" altLang="ja-JP" sz="2400" dirty="0"/>
              <a:t>Bus stop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F063C3D-1D46-4148-84BA-0DD7B634A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293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23391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タクシー／</a:t>
            </a:r>
            <a:endParaRPr lang="en-US" altLang="ja-JP" sz="2400" dirty="0"/>
          </a:p>
          <a:p>
            <a:r>
              <a:rPr lang="ja-JP" altLang="en-US" sz="2400" dirty="0"/>
              <a:t>タクシーのり</a:t>
            </a:r>
            <a:r>
              <a:rPr lang="ja-JP" altLang="en-US" sz="2400" dirty="0" err="1"/>
              <a:t>ば</a:t>
            </a:r>
            <a:endParaRPr lang="ja-JP" altLang="en-US" sz="2400" dirty="0"/>
          </a:p>
          <a:p>
            <a:r>
              <a:rPr lang="en-US" altLang="ja-JP" sz="2400" dirty="0"/>
              <a:t>Taxi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Taxi stand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CD9CC78-5E98-460B-A8B2-A3E160E2A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788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レンタカー</a:t>
            </a:r>
          </a:p>
          <a:p>
            <a:r>
              <a:rPr lang="en-US" altLang="ja-JP" sz="2400" dirty="0"/>
              <a:t>Rent a car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361F661-701A-4B58-BB86-E3CAF00F7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59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一般車</a:t>
            </a:r>
          </a:p>
          <a:p>
            <a:r>
              <a:rPr lang="en-US" altLang="ja-JP" sz="2400" dirty="0"/>
              <a:t>Car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C2BE5A6-5F2C-4FE0-BB86-F18C05C5A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173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910" y="1200600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自転車</a:t>
            </a:r>
          </a:p>
          <a:p>
            <a:r>
              <a:rPr lang="en-US" altLang="ja-JP" sz="2400" dirty="0"/>
              <a:t>Bicycle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225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交通施設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Transport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65EB2A0-3D10-4395-9656-355B3F99D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89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377</Words>
  <Application>Microsoft Office PowerPoint</Application>
  <PresentationFormat>A3 297x420 mm</PresentationFormat>
  <Paragraphs>96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5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　京子</dc:creator>
  <cp:lastModifiedBy>安達　純子</cp:lastModifiedBy>
  <cp:revision>10</cp:revision>
  <dcterms:created xsi:type="dcterms:W3CDTF">2019-03-05T00:35:54Z</dcterms:created>
  <dcterms:modified xsi:type="dcterms:W3CDTF">2019-03-12T07:45:24Z</dcterms:modified>
</cp:coreProperties>
</file>